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0" roundtripDataSignature="AMtx7mj+eqVwqyNth1/OaNv/QoYXgEhq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0C2E053-57C8-496A-936D-D7AEBFE2257A}">
  <a:tblStyle styleId="{10C2E053-57C8-496A-936D-D7AEBFE2257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3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4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2377311" y="2635456"/>
            <a:ext cx="71634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5000" b="1" i="0" u="none" strike="noStrike" cap="none" dirty="0">
                <a:solidFill>
                  <a:srgbClr val="FFC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WATCH</a:t>
            </a:r>
            <a:r>
              <a:rPr lang="en-IN" sz="5000" b="1" i="0" u="none" strike="noStrike" cap="none" dirty="0">
                <a:solidFill>
                  <a:srgbClr val="00B2C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2</a:t>
            </a:r>
            <a:r>
              <a:rPr lang="en-IN" sz="5000" b="1" i="0" u="none" strike="noStrike" cap="none" dirty="0">
                <a:solidFill>
                  <a:srgbClr val="7F7F7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GETHER</a:t>
            </a:r>
            <a:endParaRPr sz="5000" dirty="0"/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57011" y="224924"/>
            <a:ext cx="4277977" cy="130197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3308100" y="1526900"/>
            <a:ext cx="5575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b="0" i="0" u="none" strike="noStrike" cap="non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 </a:t>
            </a:r>
            <a:r>
              <a:rPr lang="en-IN" sz="2500" b="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CSCI 5308 </a:t>
            </a:r>
            <a:endParaRPr sz="25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500" b="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Advanced Topics in Software Development</a:t>
            </a:r>
            <a:endParaRPr sz="25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" y="0"/>
            <a:ext cx="12192000" cy="45719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32283" y="3605345"/>
            <a:ext cx="6739800" cy="26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sng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Team Number</a:t>
            </a:r>
            <a:r>
              <a:rPr lang="en-IN" sz="2800" b="1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 11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rgbClr val="595959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B00899473 - Hemanth Nadipineni</a:t>
            </a:r>
            <a:endParaRPr sz="2000" i="0" u="none" strike="noStrike" cap="none">
              <a:solidFill>
                <a:srgbClr val="595959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B00899481 - Subash Narayanan</a:t>
            </a:r>
            <a:endParaRPr sz="2000" i="0" u="none" strike="noStrike" cap="none">
              <a:solidFill>
                <a:srgbClr val="1A9988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B00903585 - Sangramsinh More</a:t>
            </a:r>
            <a:r>
              <a:rPr lang="en-IN" sz="2000" i="0" u="none" strike="noStrike" cap="none">
                <a:solidFill>
                  <a:srgbClr val="1A9988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​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B00911296 - Nishit Mistry</a:t>
            </a:r>
            <a:r>
              <a:rPr lang="en-IN" sz="2000" i="0" u="none" strike="noStrike" cap="none">
                <a:solidFill>
                  <a:srgbClr val="1A9988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​</a:t>
            </a:r>
            <a:endParaRPr sz="2000" i="0" u="none" strike="noStrike" cap="none">
              <a:solidFill>
                <a:srgbClr val="1A9988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B00913134 - Trushita Maurya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5959011" y="3604093"/>
            <a:ext cx="5299800" cy="12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Professor:</a:t>
            </a:r>
            <a:r>
              <a:rPr lang="en-IN" sz="28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 Tushar Sharma</a:t>
            </a:r>
            <a:r>
              <a:rPr lang="en-IN" sz="2800" i="0" u="none" strike="noStrike" cap="none">
                <a:solidFill>
                  <a:srgbClr val="1A9988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​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13716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TA:</a:t>
            </a:r>
            <a:r>
              <a:rPr lang="en-IN" sz="2800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Manjinder Singh</a:t>
            </a:r>
            <a:endParaRPr sz="2800" i="0" u="none" strike="noStrike" cap="none">
              <a:solidFill>
                <a:srgbClr val="1A9988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5959011" y="5310257"/>
            <a:ext cx="52998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1371600" marR="0" lvl="3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 b="1" i="0" u="sng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Client Team Number</a:t>
            </a:r>
            <a:r>
              <a:rPr lang="en-IN" sz="2800" b="1" i="0" u="none" strike="noStrike" cap="none">
                <a:solidFill>
                  <a:srgbClr val="595959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: 21</a:t>
            </a:r>
            <a:endParaRPr sz="2800" b="1" i="0" u="none" strike="noStrike" cap="none">
              <a:solidFill>
                <a:srgbClr val="595959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943" y="159180"/>
            <a:ext cx="2220606" cy="107722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0"/>
          <p:cNvSpPr txBox="1"/>
          <p:nvPr/>
        </p:nvSpPr>
        <p:spPr>
          <a:xfrm>
            <a:off x="717398" y="1234647"/>
            <a:ext cx="8724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Landing Page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66940" y="1496257"/>
            <a:ext cx="1356487" cy="1054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66940" y="46728"/>
            <a:ext cx="1356487" cy="130258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9" name="Google Shape;179;p10"/>
          <p:cNvCxnSpPr>
            <a:stCxn id="175" idx="3"/>
            <a:endCxn id="178" idx="1"/>
          </p:cNvCxnSpPr>
          <p:nvPr/>
        </p:nvCxnSpPr>
        <p:spPr>
          <a:xfrm>
            <a:off x="2298549" y="697791"/>
            <a:ext cx="468300" cy="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80" name="Google Shape;180;p10"/>
          <p:cNvCxnSpPr>
            <a:endCxn id="177" idx="1"/>
          </p:cNvCxnSpPr>
          <p:nvPr/>
        </p:nvCxnSpPr>
        <p:spPr>
          <a:xfrm>
            <a:off x="1897840" y="1234642"/>
            <a:ext cx="869100" cy="788700"/>
          </a:xfrm>
          <a:prstGeom prst="bentConnector3">
            <a:avLst>
              <a:gd name="adj1" fmla="val 1046"/>
            </a:avLst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181" name="Google Shape;181;p10"/>
          <p:cNvSpPr txBox="1"/>
          <p:nvPr/>
        </p:nvSpPr>
        <p:spPr>
          <a:xfrm>
            <a:off x="2298549" y="722047"/>
            <a:ext cx="47200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New users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0"/>
          <p:cNvSpPr txBox="1"/>
          <p:nvPr/>
        </p:nvSpPr>
        <p:spPr>
          <a:xfrm>
            <a:off x="1844326" y="2023341"/>
            <a:ext cx="90120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Existing Users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0"/>
          <p:cNvSpPr txBox="1"/>
          <p:nvPr/>
        </p:nvSpPr>
        <p:spPr>
          <a:xfrm>
            <a:off x="5958548" y="1999148"/>
            <a:ext cx="779381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Home Page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10" descr="A collage of a video game&#10;&#10;Description automatically generated with low confidence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219393" y="46728"/>
            <a:ext cx="2374904" cy="1976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0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90266" y="159180"/>
            <a:ext cx="3318146" cy="1593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0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4779306" y="2424267"/>
            <a:ext cx="3255078" cy="1136802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0"/>
          <p:cNvSpPr txBox="1"/>
          <p:nvPr/>
        </p:nvSpPr>
        <p:spPr>
          <a:xfrm>
            <a:off x="5996219" y="3558807"/>
            <a:ext cx="792205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 Profile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1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4637975" y="5389185"/>
            <a:ext cx="3589020" cy="1206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10" descr="A screenshot of a video game&#10;&#10;Description automatically generated"/>
          <p:cNvPicPr preferRelativeResize="0"/>
          <p:nvPr/>
        </p:nvPicPr>
        <p:blipFill rotWithShape="1">
          <a:blip r:embed="rId10">
            <a:alphaModFix/>
          </a:blip>
          <a:srcRect b="21818"/>
          <a:stretch/>
        </p:blipFill>
        <p:spPr>
          <a:xfrm>
            <a:off x="214034" y="3980214"/>
            <a:ext cx="3956628" cy="2642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1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4781502" y="3889829"/>
            <a:ext cx="3255078" cy="1170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0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8694309" y="2361773"/>
            <a:ext cx="3314103" cy="159341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0"/>
          <p:cNvSpPr txBox="1"/>
          <p:nvPr/>
        </p:nvSpPr>
        <p:spPr>
          <a:xfrm>
            <a:off x="5905535" y="5055126"/>
            <a:ext cx="88036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Leader Board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0"/>
          <p:cNvSpPr txBox="1"/>
          <p:nvPr/>
        </p:nvSpPr>
        <p:spPr>
          <a:xfrm>
            <a:off x="6115528" y="6595500"/>
            <a:ext cx="46038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Posts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0"/>
          <p:cNvSpPr txBox="1"/>
          <p:nvPr/>
        </p:nvSpPr>
        <p:spPr>
          <a:xfrm>
            <a:off x="1284502" y="6579024"/>
            <a:ext cx="1226618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Individual Post Page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0"/>
          <p:cNvSpPr txBox="1"/>
          <p:nvPr/>
        </p:nvSpPr>
        <p:spPr>
          <a:xfrm>
            <a:off x="9546074" y="1739791"/>
            <a:ext cx="160653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Movie Page with Visualizer 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0"/>
          <p:cNvSpPr txBox="1"/>
          <p:nvPr/>
        </p:nvSpPr>
        <p:spPr>
          <a:xfrm>
            <a:off x="9998121" y="3955192"/>
            <a:ext cx="702436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Scheduler</a:t>
            </a:r>
            <a:endParaRPr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7" name="Google Shape;197;p10"/>
          <p:cNvCxnSpPr>
            <a:stCxn id="178" idx="3"/>
          </p:cNvCxnSpPr>
          <p:nvPr/>
        </p:nvCxnSpPr>
        <p:spPr>
          <a:xfrm rot="10800000" flipH="1">
            <a:off x="4123427" y="697721"/>
            <a:ext cx="1095900" cy="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98" name="Google Shape;198;p10"/>
          <p:cNvCxnSpPr>
            <a:stCxn id="177" idx="3"/>
            <a:endCxn id="184" idx="1"/>
          </p:cNvCxnSpPr>
          <p:nvPr/>
        </p:nvCxnSpPr>
        <p:spPr>
          <a:xfrm rot="10800000" flipH="1">
            <a:off x="4123427" y="1035142"/>
            <a:ext cx="1095900" cy="988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199" name="Google Shape;199;p10"/>
          <p:cNvCxnSpPr>
            <a:stCxn id="184" idx="3"/>
          </p:cNvCxnSpPr>
          <p:nvPr/>
        </p:nvCxnSpPr>
        <p:spPr>
          <a:xfrm>
            <a:off x="7594297" y="1035035"/>
            <a:ext cx="1095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0" name="Google Shape;200;p10"/>
          <p:cNvCxnSpPr>
            <a:stCxn id="195" idx="2"/>
            <a:endCxn id="191" idx="0"/>
          </p:cNvCxnSpPr>
          <p:nvPr/>
        </p:nvCxnSpPr>
        <p:spPr>
          <a:xfrm>
            <a:off x="10349339" y="1986012"/>
            <a:ext cx="2100" cy="375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1" name="Google Shape;201;p10"/>
          <p:cNvCxnSpPr/>
          <p:nvPr/>
        </p:nvCxnSpPr>
        <p:spPr>
          <a:xfrm>
            <a:off x="7155180" y="2023341"/>
            <a:ext cx="0" cy="40092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2" name="Google Shape;202;p10"/>
          <p:cNvCxnSpPr/>
          <p:nvPr/>
        </p:nvCxnSpPr>
        <p:spPr>
          <a:xfrm>
            <a:off x="7367599" y="3558807"/>
            <a:ext cx="0" cy="33102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3" name="Google Shape;203;p10"/>
          <p:cNvCxnSpPr>
            <a:stCxn id="188" idx="1"/>
          </p:cNvCxnSpPr>
          <p:nvPr/>
        </p:nvCxnSpPr>
        <p:spPr>
          <a:xfrm rot="10800000">
            <a:off x="4170575" y="5992343"/>
            <a:ext cx="467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04" name="Google Shape;204;p10"/>
          <p:cNvCxnSpPr/>
          <p:nvPr/>
        </p:nvCxnSpPr>
        <p:spPr>
          <a:xfrm>
            <a:off x="7594297" y="5055126"/>
            <a:ext cx="8237" cy="33775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IN"/>
              <a:t>Project Status w.r.t. Mid-Term Goals</a:t>
            </a:r>
            <a:endParaRPr/>
          </a:p>
        </p:txBody>
      </p:sp>
      <p:graphicFrame>
        <p:nvGraphicFramePr>
          <p:cNvPr id="210" name="Google Shape;210;p11"/>
          <p:cNvGraphicFramePr/>
          <p:nvPr/>
        </p:nvGraphicFramePr>
        <p:xfrm>
          <a:off x="595610" y="199215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54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53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9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1875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Project Status w.r.t. Goals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Modules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Goals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 or Not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 rowSpan="6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IN" sz="1800" b="1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General</a:t>
                      </a:r>
                      <a:endParaRPr sz="1800" b="1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endParaRPr sz="1800" b="1" i="0" u="none" strike="noStrike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CI/CD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Sign Up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Login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Landing Page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Heroku Deployment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Home Page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C4E0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 rowSpan="9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IN" sz="1800" b="1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Visualizer</a:t>
                      </a:r>
                      <a:endParaRPr sz="1800" b="1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Movie Rating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TV Show Rating Calculation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Chart Plotting by generating data for y axis and x axis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60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TV Show Rating - episode ratings for each season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0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chart styling to match Application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0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the ratings of any show or movies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801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legends and x-axis and y-axis labels for chart.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hovering data points to display ratings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86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i="0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Fetching from TMDB API to get shows/movies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FEE5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FE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5" name="Google Shape;215;p12"/>
          <p:cNvGraphicFramePr/>
          <p:nvPr/>
        </p:nvGraphicFramePr>
        <p:xfrm>
          <a:off x="646981" y="23003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54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1875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Project Status w.r.t. Goals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Modules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Goals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 or Not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 rowSpan="9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Scheduler</a:t>
                      </a:r>
                      <a:endParaRPr sz="1800" b="1" i="0" u="none" strike="noStrike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Calendar View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Month Toggle buttons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Add Event option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Delete Event function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Edit Event Function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Update events in backend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Fetch events from backend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Watch group from event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Calendar View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AEE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AEEA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16" name="Google Shape;216;p12"/>
          <p:cNvGraphicFramePr/>
          <p:nvPr/>
        </p:nvGraphicFramePr>
        <p:xfrm>
          <a:off x="646981" y="4330311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54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08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3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50">
                <a:tc rowSpan="4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i="0" u="none" strike="noStrike">
                          <a:solidFill>
                            <a:schemeClr val="dk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Watch Group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Creating watch Group based on user schedule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b="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 b="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9CC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Join watch Group when user selects a watch Group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9CC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Join existing watch group based on users interest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9CC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Total points received by user for his/her engaging posts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9CC2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 cap="non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9CC2E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1" name="Google Shape;221;p13"/>
          <p:cNvGraphicFramePr/>
          <p:nvPr/>
        </p:nvGraphicFramePr>
        <p:xfrm>
          <a:off x="646981" y="23003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54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8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4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1875"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Project Status w.r.t. Goals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Modules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Goals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Calibri"/>
                        <a:buNone/>
                      </a:pPr>
                      <a:r>
                        <a:rPr lang="en-IN" sz="1800" b="1" i="0" u="none" strike="noStrike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 or Not</a:t>
                      </a:r>
                      <a:endParaRPr sz="1800">
                        <a:solidFill>
                          <a:schemeClr val="lt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 rowSpan="15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 b="1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Discussion Thread</a:t>
                      </a:r>
                      <a:endParaRPr sz="1800" b="1" i="0" u="none" strike="noStrike">
                        <a:solidFill>
                          <a:schemeClr val="dk1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Post Functionality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Post Form </a:t>
                      </a:r>
                      <a:endParaRPr sz="1800" i="0" u="none" strike="noStrike">
                        <a:solidFill>
                          <a:srgbClr val="000000"/>
                        </a:solidFill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List of existing Post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Post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Upvote</a:t>
                      </a: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 Post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Allocate points to users based on likes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Leaderboards</a:t>
                      </a: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 for a particular watch group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belonging to a particular dashboards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Filters based on weekly, monthly, All time.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Add Comment Option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Reply Comment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Reply Sub Comment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Delete Comment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708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Sort Comments based on recency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369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Edit Comment option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Achieved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4"/>
          <p:cNvSpPr txBox="1">
            <a:spLocks noGrp="1"/>
          </p:cNvSpPr>
          <p:nvPr>
            <p:ph type="ctrTitle"/>
          </p:nvPr>
        </p:nvSpPr>
        <p:spPr>
          <a:xfrm>
            <a:off x="1523998" y="863668"/>
            <a:ext cx="9144000" cy="7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 b="1" u="sng">
                <a:latin typeface="Twentieth Century"/>
                <a:ea typeface="Twentieth Century"/>
                <a:cs typeface="Twentieth Century"/>
                <a:sym typeface="Twentieth Century"/>
              </a:rPr>
              <a:t>LEARNING FROM THE PROJECT</a:t>
            </a:r>
            <a:endParaRPr sz="3600" b="1" u="sng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227" name="Google Shape;227;p14"/>
          <p:cNvSpPr txBox="1"/>
          <p:nvPr/>
        </p:nvSpPr>
        <p:spPr>
          <a:xfrm>
            <a:off x="999147" y="1989904"/>
            <a:ext cx="10193700" cy="3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Set up CI/CD as the first step to progress smoothly.</a:t>
            </a:r>
            <a:endParaRPr sz="2200">
              <a:solidFill>
                <a:srgbClr val="0E101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Utilizing Jira's advanced features for tracking tasks and ease of project management. </a:t>
            </a:r>
            <a:endParaRPr sz="2200">
              <a:solidFill>
                <a:srgbClr val="0E101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Implementing lazy loading to improve app performance.</a:t>
            </a:r>
            <a:endParaRPr sz="2200">
              <a:solidFill>
                <a:srgbClr val="0E101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More daily stand-up meeting to follow the agile process completely which also improves coordination and bring clarity to the remaining and upcoming task in the development.</a:t>
            </a:r>
            <a:endParaRPr sz="2200">
              <a:solidFill>
                <a:srgbClr val="0E101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Following a strict template and standards for merge requests.</a:t>
            </a:r>
            <a:endParaRPr sz="2200">
              <a:solidFill>
                <a:srgbClr val="0E101A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2200"/>
              <a:buFont typeface="Twentieth Century"/>
              <a:buChar char="•"/>
            </a:pPr>
            <a:r>
              <a:rPr lang="en-IN" sz="2200">
                <a:solidFill>
                  <a:srgbClr val="0E101A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Limited access to merging to avoid all conflicts and coordinate together before pushing the code.</a:t>
            </a:r>
            <a:endParaRPr sz="2200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/>
          <p:nvPr/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643499" y="625038"/>
            <a:ext cx="10905000" cy="5607900"/>
          </a:xfrm>
          <a:prstGeom prst="rect">
            <a:avLst/>
          </a:prstGeom>
          <a:noFill/>
          <a:ln w="1905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>
            <a:spLocks noGrp="1"/>
          </p:cNvSpPr>
          <p:nvPr>
            <p:ph type="ctrTitle"/>
          </p:nvPr>
        </p:nvSpPr>
        <p:spPr>
          <a:xfrm>
            <a:off x="1294706" y="762649"/>
            <a:ext cx="9231300" cy="10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wentieth Century"/>
              <a:buNone/>
            </a:pPr>
            <a:r>
              <a:rPr lang="en-IN" sz="7200" u="sng">
                <a:latin typeface="Twentieth Century"/>
                <a:ea typeface="Twentieth Century"/>
                <a:cs typeface="Twentieth Century"/>
                <a:sym typeface="Twentieth Century"/>
              </a:rPr>
              <a:t>SUMMARY</a:t>
            </a:r>
            <a:endParaRPr sz="7200" u="sng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subTitle" idx="1"/>
          </p:nvPr>
        </p:nvSpPr>
        <p:spPr>
          <a:xfrm>
            <a:off x="997250" y="1910550"/>
            <a:ext cx="9826200" cy="43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wentieth Century"/>
              <a:buChar char="•"/>
            </a:pPr>
            <a:r>
              <a:rPr lang="en-IN" sz="2800">
                <a:latin typeface="Twentieth Century"/>
                <a:ea typeface="Twentieth Century"/>
                <a:cs typeface="Twentieth Century"/>
                <a:sym typeface="Twentieth Century"/>
              </a:rPr>
              <a:t>Better decision-making in choosing a new show or movie by utilizing Ratings Visualizer and Scheduler to plan and schedule watching.</a:t>
            </a:r>
            <a:endParaRPr sz="2800"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wentieth Century"/>
              <a:buChar char="•"/>
            </a:pPr>
            <a:r>
              <a:rPr lang="en-IN" sz="2800">
                <a:latin typeface="Twentieth Century"/>
                <a:ea typeface="Twentieth Century"/>
                <a:cs typeface="Twentieth Century"/>
                <a:sym typeface="Twentieth Century"/>
              </a:rPr>
              <a:t>Help people get a platform to discuss their favorite movies or shows by creating Discussion Threads.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wentieth Century"/>
              <a:buChar char="•"/>
            </a:pPr>
            <a:r>
              <a:rPr lang="en-IN" sz="2800">
                <a:latin typeface="Twentieth Century"/>
                <a:ea typeface="Twentieth Century"/>
                <a:cs typeface="Twentieth Century"/>
                <a:sym typeface="Twentieth Century"/>
              </a:rPr>
              <a:t>Build your online community by creating WatchGroups and discussing theories by creating posts and commenting on a particular post.</a:t>
            </a:r>
            <a:endParaRPr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marL="285750" lvl="0" indent="-2857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wentieth Century"/>
              <a:buChar char="•"/>
            </a:pPr>
            <a:r>
              <a:rPr lang="en-IN" sz="2800">
                <a:latin typeface="Twentieth Century"/>
                <a:ea typeface="Twentieth Century"/>
                <a:cs typeface="Twentieth Century"/>
                <a:sym typeface="Twentieth Century"/>
              </a:rPr>
              <a:t>Find an existing WatchGroup for movies or TV shows you like and join groups.</a:t>
            </a:r>
            <a:endParaRPr sz="1900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3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6" name="Google Shape;106;p3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3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09" name="Google Shape;109;p3"/>
          <p:cNvGraphicFramePr/>
          <p:nvPr/>
        </p:nvGraphicFramePr>
        <p:xfrm>
          <a:off x="1684962" y="2516478"/>
          <a:ext cx="5321875" cy="296668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182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7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7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04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NAME</a:t>
                      </a:r>
                      <a:endParaRPr sz="1800" u="none" strike="noStrike" cap="none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TASKS COMPLETED</a:t>
                      </a:r>
                      <a:endParaRPr sz="1800" u="none" strike="noStrike" cap="none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strike="noStrike" cap="non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STORY POINTS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TRUSHITA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20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107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04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NISHIT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20</a:t>
                      </a:r>
                      <a:endParaRPr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112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SANGRAMSINH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20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102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SUBASH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20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105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162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HEMANTH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20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110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10" name="Google Shape;110;p3"/>
          <p:cNvGraphicFramePr/>
          <p:nvPr/>
        </p:nvGraphicFramePr>
        <p:xfrm>
          <a:off x="1684962" y="1560429"/>
          <a:ext cx="5321875" cy="4536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TOTAL NUMBER OF TASKS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100</a:t>
                      </a:r>
                      <a:endParaRPr sz="18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4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7" name="Google Shape;117;p4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4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4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20" name="Google Shape;120;p4"/>
          <p:cNvGraphicFramePr/>
          <p:nvPr/>
        </p:nvGraphicFramePr>
        <p:xfrm>
          <a:off x="2694399" y="48082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TRUSHITA MAURYA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21" name="Google Shape;121;p4"/>
          <p:cNvGraphicFramePr/>
          <p:nvPr/>
        </p:nvGraphicFramePr>
        <p:xfrm>
          <a:off x="302084" y="135549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FEATURES WORKED 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Movie Rating Calculation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TV Show Rating Calculation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Chart Plotting by generating data for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 X - 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axis and Y - axis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TV Show Rating -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Season Wise Ratings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hart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St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yling to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atch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pplication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the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atings of any TV show or movie selected by user on home page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egends and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X 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- axis and </a:t>
                      </a: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Y 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- axis labels for chart readability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overing data points to display the data label for the ratings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Fetching data from TMDB API to receive user ratings on TV shows / movies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Edit Comment option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Store and Fetch Comments - backend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5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8" name="Google Shape;128;p5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5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5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31" name="Google Shape;131;p5"/>
          <p:cNvGraphicFramePr/>
          <p:nvPr/>
        </p:nvGraphicFramePr>
        <p:xfrm>
          <a:off x="2694399" y="48082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NISHIT MISTRY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32" name="Google Shape;132;p5"/>
          <p:cNvGraphicFramePr/>
          <p:nvPr/>
        </p:nvGraphicFramePr>
        <p:xfrm>
          <a:off x="302084" y="135549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FEATURES WORKED 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Profile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Application Theme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Filter by Movie /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TV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 shows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Filter by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earch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CI/CD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Creating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W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atchGroup based on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ser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chedule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Join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W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atch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roup when user selects a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W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atch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roup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Join existing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W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atch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G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roup based on user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’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 interest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Total 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oint</a:t>
                      </a: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’</a:t>
                      </a: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 received by user for his/her engaging posts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Categorized movies and tv shows in terms of trending, popular, etc.</a:t>
                      </a:r>
                      <a:endParaRPr sz="2000" i="0" u="none" strike="noStrike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Filter Leaderboards Based On Weekly, Monthly, All Time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Clickable Cards on homepage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6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39" name="Google Shape;139;p6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6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42" name="Google Shape;142;p6"/>
          <p:cNvGraphicFramePr/>
          <p:nvPr/>
        </p:nvGraphicFramePr>
        <p:xfrm>
          <a:off x="2694399" y="48082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SANGRAMSINH MORE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43" name="Google Shape;143;p6"/>
          <p:cNvGraphicFramePr/>
          <p:nvPr/>
        </p:nvGraphicFramePr>
        <p:xfrm>
          <a:off x="302084" y="135549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FEATURES WORKED 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Calendar View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Month Toggle buttons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Add Event option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Delete Event function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Edit Event Function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Update events in backend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Fetch events from backend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Watchgroup from event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Reply Sub Comment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Delete Comment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Sort Comments based on recency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7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50" name="Google Shape;150;p7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7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7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53" name="Google Shape;153;p7"/>
          <p:cNvGraphicFramePr/>
          <p:nvPr/>
        </p:nvGraphicFramePr>
        <p:xfrm>
          <a:off x="2694399" y="48082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SUBASH NARAYANAN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54" name="Google Shape;154;p7"/>
          <p:cNvGraphicFramePr/>
          <p:nvPr/>
        </p:nvGraphicFramePr>
        <p:xfrm>
          <a:off x="302084" y="135549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FEATURES WORKED 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post functionality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Create post form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List of existing post 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View post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Upvote post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Allocate points to user based on likes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Leaderboards</a:t>
                      </a: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 for a particular watch group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belonging to a particular dashboard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Add comment option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Reply comment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>
            <a:off x="0" y="0"/>
            <a:ext cx="12191999" cy="685736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8"/>
          <p:cNvSpPr>
            <a:spLocks noGrp="1"/>
          </p:cNvSpPr>
          <p:nvPr>
            <p:ph type="ctrTitle"/>
          </p:nvPr>
        </p:nvSpPr>
        <p:spPr>
          <a:xfrm>
            <a:off x="9036543" y="2023110"/>
            <a:ext cx="2700990" cy="284607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-IN" sz="2400" b="1">
                <a:latin typeface="Twentieth Century"/>
                <a:ea typeface="Twentieth Century"/>
                <a:cs typeface="Twentieth Century"/>
                <a:sym typeface="Twentieth Century"/>
              </a:rPr>
              <a:t>INDIVIDUAL </a:t>
            </a:r>
            <a:r>
              <a:rPr lang="en-IN" sz="2400">
                <a:latin typeface="Twentieth Century"/>
                <a:ea typeface="Twentieth Century"/>
                <a:cs typeface="Twentieth Century"/>
                <a:sym typeface="Twentieth Century"/>
              </a:rPr>
              <a:t>TASK STATS</a:t>
            </a:r>
            <a:endParaRPr sz="2400" b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61" name="Google Shape;161;p8"/>
          <p:cNvSpPr/>
          <p:nvPr/>
        </p:nvSpPr>
        <p:spPr>
          <a:xfrm rot="-54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8"/>
          <p:cNvSpPr/>
          <p:nvPr/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39700" dist="127000" dir="5400000" algn="t" rotWithShape="0">
              <a:srgbClr val="00000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64" name="Google Shape;164;p8"/>
          <p:cNvGraphicFramePr/>
          <p:nvPr/>
        </p:nvGraphicFramePr>
        <p:xfrm>
          <a:off x="2694399" y="480829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329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36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>
                          <a:solidFill>
                            <a:schemeClr val="lt1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HEMANTH NADIPINENI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65" name="Google Shape;165;p8"/>
          <p:cNvGraphicFramePr/>
          <p:nvPr/>
        </p:nvGraphicFramePr>
        <p:xfrm>
          <a:off x="302084" y="1355497"/>
          <a:ext cx="3000000" cy="3000000"/>
        </p:xfrm>
        <a:graphic>
          <a:graphicData uri="http://schemas.openxmlformats.org/drawingml/2006/table">
            <a:tbl>
              <a:tblPr firstRow="1" bandRow="1">
                <a:noFill/>
                <a:tableStyleId>{10C2E053-57C8-496A-936D-D7AEBFE2257A}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FEATURES WORKED 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Registration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User Login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Registration Validation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Login Validation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Session Management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Password Hashing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LogOut Button Logic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Page Routings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Heroku Manual Deployment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2000" i="0" u="none" strike="noStrike">
                          <a:solidFill>
                            <a:srgbClr val="000000"/>
                          </a:solidFill>
                          <a:latin typeface="Twentieth Century"/>
                          <a:ea typeface="Twentieth Century"/>
                          <a:cs typeface="Twentieth Century"/>
                          <a:sym typeface="Twentieth Century"/>
                        </a:rPr>
                        <a:t>MongoDB Configuration</a:t>
                      </a:r>
                      <a:endParaRPr sz="2000">
                        <a:latin typeface="Twentieth Century"/>
                        <a:ea typeface="Twentieth Century"/>
                        <a:cs typeface="Twentieth Century"/>
                        <a:sym typeface="Twentieth Century"/>
                      </a:endParaRPr>
                    </a:p>
                  </a:txBody>
                  <a:tcPr marL="6350" marR="6350" marT="6350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body" idx="1"/>
          </p:nvPr>
        </p:nvSpPr>
        <p:spPr>
          <a:xfrm>
            <a:off x="838200" y="1464815"/>
            <a:ext cx="10515600" cy="4039339"/>
          </a:xfrm>
          <a:prstGeom prst="rect">
            <a:avLst/>
          </a:prstGeom>
          <a:solidFill>
            <a:srgbClr val="BF9000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</a:pPr>
            <a:r>
              <a:rPr lang="en-IN" sz="8000" b="1" i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LIVE DEMO</a:t>
            </a:r>
            <a:endParaRPr sz="8000" b="1" i="1"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</Words>
  <Application>Microsoft Office PowerPoint</Application>
  <PresentationFormat>Widescreen</PresentationFormat>
  <Paragraphs>230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Twentieth Century</vt:lpstr>
      <vt:lpstr>Office Theme</vt:lpstr>
      <vt:lpstr>PowerPoint Presentation</vt:lpstr>
      <vt:lpstr>SUMMARY</vt:lpstr>
      <vt:lpstr>INDIVIDUAL TASK STATS</vt:lpstr>
      <vt:lpstr>INDIVIDUAL TASK STATS</vt:lpstr>
      <vt:lpstr>INDIVIDUAL TASK STATS</vt:lpstr>
      <vt:lpstr>INDIVIDUAL TASK STATS</vt:lpstr>
      <vt:lpstr>INDIVIDUAL TASK STATS</vt:lpstr>
      <vt:lpstr>INDIVIDUAL TASK STATS</vt:lpstr>
      <vt:lpstr>PowerPoint Presentation</vt:lpstr>
      <vt:lpstr>PowerPoint Presentation</vt:lpstr>
      <vt:lpstr>Project Status w.r.t. Mid-Term Goals</vt:lpstr>
      <vt:lpstr>PowerPoint Presentation</vt:lpstr>
      <vt:lpstr>PowerPoint Presentation</vt:lpstr>
      <vt:lpstr>LEARNING FROM THE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Nishit Mistry</dc:creator>
  <cp:lastModifiedBy>Nishit Mistry</cp:lastModifiedBy>
  <cp:revision>1</cp:revision>
  <dcterms:created xsi:type="dcterms:W3CDTF">2022-03-01T23:29:02Z</dcterms:created>
  <dcterms:modified xsi:type="dcterms:W3CDTF">2022-04-13T00:11:53Z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0x010100DA7FB68BC6E22444801FC9C02217CA23</vt:lpwstr>
  </property>
</Properties>
</file>